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6" r:id="rId4"/>
    <p:sldId id="268" r:id="rId5"/>
    <p:sldId id="267" r:id="rId6"/>
    <p:sldId id="269" r:id="rId7"/>
    <p:sldId id="270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A3E7D-50A9-4A60-BFE5-0C6FB7361C6B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80C11-607C-4A01-91AF-E491E8A6A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80C11-607C-4A01-91AF-E491E8A6AE0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3C0C-C764-4CDF-8183-362810E676E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CDC9-09ED-4E1F-BFB2-A4A6D370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3C0C-C764-4CDF-8183-362810E676E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CDC9-09ED-4E1F-BFB2-A4A6D370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3C0C-C764-4CDF-8183-362810E676E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CDC9-09ED-4E1F-BFB2-A4A6D370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3C0C-C764-4CDF-8183-362810E676E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CDC9-09ED-4E1F-BFB2-A4A6D370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3C0C-C764-4CDF-8183-362810E676E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CDC9-09ED-4E1F-BFB2-A4A6D370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3C0C-C764-4CDF-8183-362810E676E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CDC9-09ED-4E1F-BFB2-A4A6D370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3C0C-C764-4CDF-8183-362810E676E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CDC9-09ED-4E1F-BFB2-A4A6D370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3C0C-C764-4CDF-8183-362810E676E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CDC9-09ED-4E1F-BFB2-A4A6D370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3C0C-C764-4CDF-8183-362810E676E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CDC9-09ED-4E1F-BFB2-A4A6D370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3C0C-C764-4CDF-8183-362810E676E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CDC9-09ED-4E1F-BFB2-A4A6D3700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3C0C-C764-4CDF-8183-362810E676E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7FCDC9-09ED-4E1F-BFB2-A4A6D37000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D23C0C-C764-4CDF-8183-362810E676E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7FCDC9-09ED-4E1F-BFB2-A4A6D37000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878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8"/>
            <a:ext cx="9144000" cy="68616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3928" y="1340768"/>
            <a:ext cx="5220072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Попова А.Ю.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МДОУ «Детский сад №19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д.Коленово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«Карты 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рты Пропп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69809">
            <a:off x="2237597" y="5145438"/>
            <a:ext cx="580188" cy="124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ы Пропп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90290">
            <a:off x="2920230" y="4737368"/>
            <a:ext cx="1171025" cy="148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ы Пропп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ы Пропп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692696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ы Пропп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052736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ы Пропп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836712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ы Пропп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1124744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ы Проппа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221088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ы Проппа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3501008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ы Проппа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4293096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рты Проппа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3501008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Карты Проппа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4221088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ы Пропп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ы Пропп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908720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ы Пропп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96752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ы Пропп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052736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ы Пропп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077072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ы Проппа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3789040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ы Проппа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4005064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ы Проппа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3717032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Методика обучения: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5410944" cy="51125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этап: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познакомить детей со сказкой как жанром литературного произведения. Объяснить общую структуру сказки: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присказка, зачин (приглашение в сказку);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повествование;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концовка сказки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(возвращение слушателя в реальную действительность).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7715200" cy="460851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2 этап: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чтение сказки и сопровождение чтения выкладыванием 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карт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836712"/>
            <a:ext cx="8064896" cy="5487888"/>
          </a:xfrm>
        </p:spPr>
        <p:txBody>
          <a:bodyPr>
            <a:normAutofit fontScale="92500" lnSpcReduction="10000"/>
          </a:bodyPr>
          <a:lstStyle/>
          <a:p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3 этап: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пересказ сказки, опираясь на 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карты </a:t>
            </a: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4 этап: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на этом этапе вы можете попробовать сами сочинять сказки, используя 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карты </a:t>
            </a:r>
            <a:r>
              <a:rPr lang="ru-RU" sz="3900" b="1" dirty="0" err="1" smtClean="0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. Для этого отбираются 5-8 карт, придумываются главные герои, выбирается кто будет главный герой, помощники героя и те, кто будут ему вредить</a:t>
            </a:r>
            <a:r>
              <a:rPr lang="ru-RU" sz="39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389208"/>
          </a:xfrm>
        </p:spPr>
        <p:txBody>
          <a:bodyPr>
            <a:noAutofit/>
          </a:bodyPr>
          <a:lstStyle/>
          <a:p>
            <a:pPr algn="ctr"/>
            <a:r>
              <a:rPr lang="ru-RU" sz="12000" b="1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1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0" b="1" dirty="0" smtClean="0"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lang="ru-RU" sz="1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Карты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Проппа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: конструктор сказок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Татьяна\Desktop\Карты Пропа\img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12776"/>
            <a:ext cx="6984776" cy="5238582"/>
          </a:xfrm>
          <a:prstGeom prst="rect">
            <a:avLst/>
          </a:prstGeom>
          <a:noFill/>
        </p:spPr>
      </p:pic>
      <p:pic>
        <p:nvPicPr>
          <p:cNvPr id="1028" name="Picture 4" descr="C:\Users\Татьяна\Desktop\Карты Пропа\propp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2078037" cy="2762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Принципы построения сказки по </a:t>
            </a:r>
            <a:r>
              <a:rPr lang="ru-RU" dirty="0" err="1" smtClean="0"/>
              <a:t>Проппу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«Постоянными, устойчивыми элементами сказки служат функции действующих лиц, независимо от того, кем и как они выполняются».</a:t>
            </a:r>
            <a:br>
              <a:rPr lang="ru-RU" dirty="0" smtClean="0"/>
            </a:br>
            <a:r>
              <a:rPr lang="ru-RU" dirty="0" smtClean="0"/>
              <a:t>2. «Число функций, известных волшебной сказке, ограниченно».</a:t>
            </a:r>
            <a:br>
              <a:rPr lang="ru-RU" dirty="0" smtClean="0"/>
            </a:br>
            <a:r>
              <a:rPr lang="ru-RU" dirty="0" smtClean="0"/>
              <a:t>3. «Последовательность функций всегда одинакова».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Сказочные ситуации или функции: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1.Запрет.</a:t>
            </a:r>
          </a:p>
          <a:p>
            <a:pPr lvl="0"/>
            <a:r>
              <a:rPr lang="ru-RU" dirty="0" smtClean="0"/>
              <a:t> 2. Нарушение запрета </a:t>
            </a:r>
          </a:p>
          <a:p>
            <a:pPr lvl="0"/>
            <a:r>
              <a:rPr lang="ru-RU" dirty="0" smtClean="0"/>
              <a:t>3. Вредительство </a:t>
            </a:r>
          </a:p>
          <a:p>
            <a:pPr lvl="0"/>
            <a:r>
              <a:rPr lang="ru-RU" dirty="0" smtClean="0"/>
              <a:t>4. Герой, героиня </a:t>
            </a:r>
          </a:p>
          <a:p>
            <a:pPr lvl="0"/>
            <a:r>
              <a:rPr lang="ru-RU" dirty="0" smtClean="0"/>
              <a:t>5. Отъезд героя</a:t>
            </a:r>
          </a:p>
          <a:p>
            <a:pPr lvl="0"/>
            <a:r>
              <a:rPr lang="ru-RU" dirty="0" smtClean="0"/>
              <a:t> 6. Задача</a:t>
            </a:r>
          </a:p>
          <a:p>
            <a:pPr lvl="0"/>
            <a:r>
              <a:rPr lang="ru-RU" dirty="0" smtClean="0"/>
              <a:t> 7. Встреча с дарителем </a:t>
            </a:r>
          </a:p>
          <a:p>
            <a:pPr lvl="0"/>
            <a:r>
              <a:rPr lang="ru-RU" dirty="0" smtClean="0"/>
              <a:t>8. Волшебные дары или волшебное средство </a:t>
            </a:r>
          </a:p>
          <a:p>
            <a:pPr lvl="0"/>
            <a:r>
              <a:rPr lang="ru-RU" dirty="0" smtClean="0"/>
              <a:t>9. Появление героя или помощников </a:t>
            </a:r>
          </a:p>
          <a:p>
            <a:pPr lvl="0"/>
            <a:r>
              <a:rPr lang="ru-RU" dirty="0" smtClean="0"/>
              <a:t>10. Встреча с вредителем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11.Борьба </a:t>
            </a:r>
          </a:p>
          <a:p>
            <a:r>
              <a:rPr lang="ru-RU" dirty="0" smtClean="0"/>
              <a:t>12.Победа </a:t>
            </a:r>
          </a:p>
          <a:p>
            <a:r>
              <a:rPr lang="ru-RU" dirty="0" smtClean="0"/>
              <a:t>13.Прибытие домой </a:t>
            </a:r>
          </a:p>
          <a:p>
            <a:r>
              <a:rPr lang="ru-RU" dirty="0" smtClean="0"/>
              <a:t>14.Ложный герой</a:t>
            </a:r>
          </a:p>
          <a:p>
            <a:r>
              <a:rPr lang="ru-RU" dirty="0" smtClean="0"/>
              <a:t> 15.Трудные испытания </a:t>
            </a:r>
          </a:p>
          <a:p>
            <a:r>
              <a:rPr lang="ru-RU" dirty="0" smtClean="0"/>
              <a:t>16.Ликвидация беды </a:t>
            </a:r>
          </a:p>
          <a:p>
            <a:r>
              <a:rPr lang="ru-RU" dirty="0" smtClean="0"/>
              <a:t>17.Узнавание героя </a:t>
            </a:r>
          </a:p>
          <a:p>
            <a:r>
              <a:rPr lang="ru-RU" dirty="0" smtClean="0"/>
              <a:t>18.Изобличение ложного героя</a:t>
            </a:r>
          </a:p>
          <a:p>
            <a:r>
              <a:rPr lang="ru-RU" dirty="0" smtClean="0"/>
              <a:t> 19.Наказание ложного героя </a:t>
            </a:r>
          </a:p>
          <a:p>
            <a:r>
              <a:rPr lang="ru-RU" dirty="0" smtClean="0"/>
              <a:t>20.Свадьба или счастливый конец.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Предварительная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-  «Чудеса в решете» — как и с помощью чего осуществляются превращения, волшебство (волшебное слово, палочка и другие предметы, и их действия);</a:t>
            </a:r>
          </a:p>
          <a:p>
            <a:r>
              <a:rPr lang="ru-RU" dirty="0" smtClean="0"/>
              <a:t>- «Кто на свете всех добрее или злее?». Выявление добрых или злых и коварных сказочных героев, описание их внешнего облика, характера, образа жизни, привычек, жилища.</a:t>
            </a:r>
          </a:p>
          <a:p>
            <a:r>
              <a:rPr lang="ru-RU" dirty="0" smtClean="0"/>
              <a:t>-  «Заветные слова» — попытка вычленить самые действенные, значимые слова в сказке (волшебные слова, сказочные приговоры).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- «Что в дороге пригодится?» (скатерть-самобранка, сапоги-скороходы, аленький цветочек, </a:t>
            </a:r>
            <a:r>
              <a:rPr lang="ru-RU" dirty="0" err="1" smtClean="0"/>
              <a:t>меч-кладенец</a:t>
            </a:r>
            <a:r>
              <a:rPr lang="ru-RU" dirty="0" smtClean="0"/>
              <a:t> и т.д.). Придумывание новых предметов-помощников.</a:t>
            </a:r>
          </a:p>
          <a:p>
            <a:r>
              <a:rPr lang="ru-RU" dirty="0" smtClean="0"/>
              <a:t>- «Что общего?» — сравнительный анализ различных сказок с точки зрения сходства и различия между ними («Теремок» и «Рукавичка»; «Мороз Иванович» и «Госпожа Метелица»).</a:t>
            </a:r>
          </a:p>
          <a:p>
            <a:r>
              <a:rPr lang="ru-RU" dirty="0" smtClean="0"/>
              <a:t>- «Волшебные имена». Выяснение причин, почему дали именно такое имя герою (Золушка, Баба-Яга, Красная Шапочка и т.д.).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0162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Татьяна\Desktop\Карты Пропа\IMG_0716.jpg"/>
          <p:cNvPicPr>
            <a:picLocks noChangeAspect="1" noChangeArrowheads="1"/>
          </p:cNvPicPr>
          <p:nvPr/>
        </p:nvPicPr>
        <p:blipFill>
          <a:blip r:embed="rId2" cstate="print"/>
          <a:srcRect l="3791" r="3636" b="-843"/>
          <a:stretch>
            <a:fillRect/>
          </a:stretch>
        </p:blipFill>
        <p:spPr bwMode="auto">
          <a:xfrm>
            <a:off x="1619672" y="1645579"/>
            <a:ext cx="6408712" cy="497191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ы Пропп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ы Пропп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052736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ы Пропп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764704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ы Пропп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980728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ы Пропп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1268760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ы Проппа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221088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ы Проппа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3861048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ы Проппа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3501008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рты Проппа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3789040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Карты Проппа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4221088"/>
            <a:ext cx="143065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205</TotalTime>
  <Words>250</Words>
  <Application>Microsoft Office PowerPoint</Application>
  <PresentationFormat>Экран (4:3)</PresentationFormat>
  <Paragraphs>48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Карты Проппа: конструктор сказок</vt:lpstr>
      <vt:lpstr>Принципы построения сказки по Проппу:</vt:lpstr>
      <vt:lpstr>Сказочные ситуации или функции:</vt:lpstr>
      <vt:lpstr>Слайд 5</vt:lpstr>
      <vt:lpstr>Предварительная работа</vt:lpstr>
      <vt:lpstr>Слайд 7</vt:lpstr>
      <vt:lpstr> </vt:lpstr>
      <vt:lpstr>Слайд 9</vt:lpstr>
      <vt:lpstr>Слайд 10</vt:lpstr>
      <vt:lpstr>Слайд 11</vt:lpstr>
      <vt:lpstr>Методика обучения:</vt:lpstr>
      <vt:lpstr>Слайд 13</vt:lpstr>
      <vt:lpstr>Слайд 14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«Карты Проппа»</dc:title>
  <dc:creator>Татьяна</dc:creator>
  <cp:lastModifiedBy>komputer</cp:lastModifiedBy>
  <cp:revision>49</cp:revision>
  <dcterms:created xsi:type="dcterms:W3CDTF">2016-04-16T08:30:27Z</dcterms:created>
  <dcterms:modified xsi:type="dcterms:W3CDTF">2020-03-22T10:04:03Z</dcterms:modified>
</cp:coreProperties>
</file>